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6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4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1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59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6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8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91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3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69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DF4F-F3FA-4990-860B-8E9B9992083B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30AB-C67F-4C1C-91E4-856736316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62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30244" r="61095" b="16339"/>
          <a:stretch/>
        </p:blipFill>
        <p:spPr bwMode="auto">
          <a:xfrm>
            <a:off x="0" y="0"/>
            <a:ext cx="31183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42222" t="18610" r="17917" b="21358"/>
          <a:stretch/>
        </p:blipFill>
        <p:spPr>
          <a:xfrm>
            <a:off x="3118379" y="0"/>
            <a:ext cx="9073621" cy="6883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42175" t="18889" r="20510" b="21441"/>
          <a:stretch/>
        </p:blipFill>
        <p:spPr>
          <a:xfrm>
            <a:off x="9591869" y="-176932"/>
            <a:ext cx="2600131" cy="233882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591869" y="2011680"/>
            <a:ext cx="260013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omic Sans MS" panose="030F0702030302020204" pitchFamily="66" charset="0"/>
              </a:rPr>
              <a:t>Después del cuento de Manolete, buscamos en los huertos una hortaliza igual que la de nuestro cartel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49782" y="6093229"/>
            <a:ext cx="8005156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Comic Sans MS" panose="030F0702030302020204" pitchFamily="66" charset="0"/>
              </a:rPr>
              <a:t>EN ESTE CÍRCULO DE TRONCOS </a:t>
            </a:r>
          </a:p>
          <a:p>
            <a:pPr algn="ctr"/>
            <a:r>
              <a:rPr lang="es-ES" sz="1400" b="1" smtClean="0">
                <a:latin typeface="Comic Sans MS" panose="030F0702030302020204" pitchFamily="66" charset="0"/>
              </a:rPr>
              <a:t>APROVECHADOS DE </a:t>
            </a:r>
            <a:r>
              <a:rPr lang="es-ES" sz="1400" b="1" dirty="0" smtClean="0">
                <a:latin typeface="Comic Sans MS" panose="030F0702030302020204" pitchFamily="66" charset="0"/>
              </a:rPr>
              <a:t>LA PODA DE PARQUES Y JARDINES</a:t>
            </a:r>
            <a:endParaRPr lang="es-ES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1400" b="1" dirty="0" smtClean="0">
                <a:latin typeface="Comic Sans MS" panose="030F0702030302020204" pitchFamily="66" charset="0"/>
              </a:rPr>
              <a:t>¡CONTAMOS NUESTROS CUENTOS E HISTORIETAS!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67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Josefa Osuna Cano</dc:creator>
  <cp:lastModifiedBy>Josefa Osuna Cano</cp:lastModifiedBy>
  <cp:revision>6</cp:revision>
  <dcterms:created xsi:type="dcterms:W3CDTF">2024-03-27T09:36:44Z</dcterms:created>
  <dcterms:modified xsi:type="dcterms:W3CDTF">2024-03-27T10:56:56Z</dcterms:modified>
</cp:coreProperties>
</file>