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C02-ADAB-4C24-BA62-1FFFC182DA2F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14D1-0BC9-4160-B7B9-3DCFDB387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08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C02-ADAB-4C24-BA62-1FFFC182DA2F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14D1-0BC9-4160-B7B9-3DCFDB387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8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C02-ADAB-4C24-BA62-1FFFC182DA2F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14D1-0BC9-4160-B7B9-3DCFDB387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59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C02-ADAB-4C24-BA62-1FFFC182DA2F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14D1-0BC9-4160-B7B9-3DCFDB387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09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C02-ADAB-4C24-BA62-1FFFC182DA2F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14D1-0BC9-4160-B7B9-3DCFDB387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66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C02-ADAB-4C24-BA62-1FFFC182DA2F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14D1-0BC9-4160-B7B9-3DCFDB387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72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C02-ADAB-4C24-BA62-1FFFC182DA2F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14D1-0BC9-4160-B7B9-3DCFDB387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56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C02-ADAB-4C24-BA62-1FFFC182DA2F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14D1-0BC9-4160-B7B9-3DCFDB387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28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C02-ADAB-4C24-BA62-1FFFC182DA2F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14D1-0BC9-4160-B7B9-3DCFDB387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24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C02-ADAB-4C24-BA62-1FFFC182DA2F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14D1-0BC9-4160-B7B9-3DCFDB387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23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C02-ADAB-4C24-BA62-1FFFC182DA2F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14D1-0BC9-4160-B7B9-3DCFDB387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21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DBC02-ADAB-4C24-BA62-1FFFC182DA2F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C14D1-0BC9-4160-B7B9-3DCFDB387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12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41" y="0"/>
            <a:ext cx="5931159" cy="6858000"/>
          </a:xfrm>
        </p:spPr>
      </p:pic>
      <p:sp>
        <p:nvSpPr>
          <p:cNvPr id="5" name="CuadroTexto 4"/>
          <p:cNvSpPr txBox="1"/>
          <p:nvPr/>
        </p:nvSpPr>
        <p:spPr>
          <a:xfrm>
            <a:off x="1110343" y="1726163"/>
            <a:ext cx="4049486" cy="31700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DOCUMENTO QUE SE ENVÍA AL CENTRO PARA CONCRETAR LA ACTIVIDAD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85977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10" y="1825625"/>
            <a:ext cx="3075979" cy="4351338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1667" t="18814" r="7593" b="21276"/>
          <a:stretch/>
        </p:blipFill>
        <p:spPr>
          <a:xfrm>
            <a:off x="0" y="0"/>
            <a:ext cx="1219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39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</Words>
  <Application>Microsoft Office PowerPoint</Application>
  <PresentationFormat>Panorámica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Josefa Osuna Cano</dc:creator>
  <cp:lastModifiedBy>Josefa Osuna Cano</cp:lastModifiedBy>
  <cp:revision>2</cp:revision>
  <dcterms:created xsi:type="dcterms:W3CDTF">2024-03-25T11:30:27Z</dcterms:created>
  <dcterms:modified xsi:type="dcterms:W3CDTF">2024-03-25T12:04:17Z</dcterms:modified>
</cp:coreProperties>
</file>